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95" r:id="rId4"/>
    <p:sldId id="305" r:id="rId5"/>
    <p:sldId id="342" r:id="rId6"/>
    <p:sldId id="340" r:id="rId7"/>
    <p:sldId id="343" r:id="rId8"/>
    <p:sldId id="329" r:id="rId9"/>
    <p:sldId id="424" r:id="rId10"/>
    <p:sldId id="333" r:id="rId11"/>
    <p:sldId id="334" r:id="rId12"/>
    <p:sldId id="338" r:id="rId13"/>
    <p:sldId id="345" r:id="rId14"/>
    <p:sldId id="346" r:id="rId15"/>
    <p:sldId id="425" r:id="rId16"/>
    <p:sldId id="347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22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00" r:id="rId37"/>
    <p:sldId id="401" r:id="rId38"/>
    <p:sldId id="423" r:id="rId39"/>
    <p:sldId id="402" r:id="rId40"/>
    <p:sldId id="365" r:id="rId41"/>
    <p:sldId id="366" r:id="rId42"/>
    <p:sldId id="284" r:id="rId43"/>
  </p:sldIdLst>
  <p:sldSz cx="9144000" cy="5143500" type="screen16x9"/>
  <p:notesSz cx="6858000" cy="9144000"/>
  <p:embeddedFontLst>
    <p:embeddedFont>
      <p:font typeface="함초롬바탕" panose="02030504000101010101" pitchFamily="18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Cambria Math" panose="02040503050406030204" pitchFamily="18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7">
          <p15:clr>
            <a:srgbClr val="A4A3A4"/>
          </p15:clr>
        </p15:guide>
        <p15:guide id="2" orient="horz" pos="20">
          <p15:clr>
            <a:srgbClr val="A4A3A4"/>
          </p15:clr>
        </p15:guide>
        <p15:guide id="3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3"/>
    <p:restoredTop sz="91119" autoAdjust="0"/>
  </p:normalViewPr>
  <p:slideViewPr>
    <p:cSldViewPr>
      <p:cViewPr varScale="1">
        <p:scale>
          <a:sx n="141" d="100"/>
          <a:sy n="141" d="100"/>
        </p:scale>
        <p:origin x="-792" y="-96"/>
      </p:cViewPr>
      <p:guideLst>
        <p:guide orient="horz" pos="1617"/>
        <p:guide orient="horz" pos="2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E97D5D2-4525-4421-8550-6A308B903DE8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71E0FB0-3C61-402D-BAEE-59161479CB3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1157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71E0FB0-3C61-402D-BAEE-59161479CB3E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85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270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419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029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039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64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84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71E0FB0-3C61-402D-BAEE-59161479CB3E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58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358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82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94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569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25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554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29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59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2018-06-05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275BC5-BBC5-451F-AA86-1F4039201BF5}" type="datetime1">
              <a:rPr lang="ko-KR" altLang="en-US"/>
              <a:pPr lvl="0">
                <a:defRPr lang="ko-KR" altLang="en-US"/>
              </a:pPr>
              <a:t>2018-06-05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ABB26CA-3A90-4A70-ABAC-6CBD0CC74B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.png"/><Relationship Id="rId7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5836" y="2451919"/>
            <a:ext cx="3104724" cy="4462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ko-KR" altLang="en-US" sz="2300" b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불법 차량 조회 시스템</a:t>
            </a:r>
            <a:endParaRPr lang="en-US" altLang="ko-KR" sz="23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915816" y="1851670"/>
            <a:ext cx="3143880" cy="274389"/>
            <a:chOff x="2843808" y="1257983"/>
            <a:chExt cx="3143880" cy="274389"/>
          </a:xfrm>
        </p:grpSpPr>
        <p:sp>
          <p:nvSpPr>
            <p:cNvPr id="10" name="직사각형 9"/>
            <p:cNvSpPr/>
            <p:nvPr/>
          </p:nvSpPr>
          <p:spPr>
            <a:xfrm>
              <a:off x="2876465" y="1257983"/>
              <a:ext cx="1026782" cy="26905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43808" y="1257983"/>
              <a:ext cx="123243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100" b="1" dirty="0">
                  <a:ln w="9525"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rPr>
                <a:t>졸업프로젝트</a:t>
              </a:r>
            </a:p>
          </p:txBody>
        </p:sp>
        <p:sp>
          <p:nvSpPr>
            <p:cNvPr id="12" name="직각 삼각형 11"/>
            <p:cNvSpPr/>
            <p:nvPr/>
          </p:nvSpPr>
          <p:spPr>
            <a:xfrm>
              <a:off x="3903247" y="1257983"/>
              <a:ext cx="254974" cy="269053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 flipH="1">
              <a:off x="3941965" y="1258133"/>
              <a:ext cx="268550" cy="269254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210868" y="1257983"/>
              <a:ext cx="1761014" cy="269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89883" y="1270762"/>
              <a:ext cx="1097805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endParaRPr lang="ko-KR" altLang="en-US" sz="1100" b="1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954972" y="3249614"/>
            <a:ext cx="3104724" cy="33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1419" y="3939902"/>
            <a:ext cx="2124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Tx/>
              <a:buChar char="-"/>
              <a:defRPr lang="ko-KR" altLang="en-US"/>
            </a:pP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컴퓨터공학과 </a:t>
            </a: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–</a:t>
            </a:r>
          </a:p>
          <a:p>
            <a:pPr algn="ctr">
              <a:buFontTx/>
              <a:buChar char="-"/>
              <a:defRPr lang="ko-KR" altLang="en-US"/>
            </a:pPr>
            <a:endParaRPr lang="en-US" altLang="ko-KR" sz="1000" b="1" spc="3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defRPr lang="ko-KR" altLang="en-US"/>
            </a:pP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20135141 </a:t>
            </a:r>
            <a:r>
              <a:rPr lang="ko-KR" altLang="en-US" sz="1000" b="1" spc="300" dirty="0" err="1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안현식</a:t>
            </a:r>
            <a:endParaRPr lang="en-US" altLang="ko-KR" sz="1000" b="1" spc="3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defRPr lang="ko-KR" altLang="en-US"/>
            </a:pP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20135145</a:t>
            </a:r>
            <a:r>
              <a:rPr lang="ko-KR" altLang="en-US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우종훈</a:t>
            </a:r>
            <a:endParaRPr lang="en-US" altLang="ko-KR" sz="1000" b="1" spc="3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defRPr lang="ko-KR" altLang="en-US"/>
            </a:pP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20135154 </a:t>
            </a:r>
            <a:r>
              <a:rPr lang="ko-KR" altLang="en-US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이동현</a:t>
            </a:r>
            <a:endParaRPr lang="en-US" altLang="ko-KR" sz="1000" b="1" spc="3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>
              <a:defRPr lang="ko-KR" altLang="en-US"/>
            </a:pPr>
            <a:r>
              <a:rPr lang="en-US" altLang="ko-KR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20135185 </a:t>
            </a:r>
            <a:r>
              <a:rPr lang="ko-KR" altLang="en-US" sz="1000" b="1" spc="300" dirty="0">
                <a:ln w="952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황석진</a:t>
            </a:r>
            <a:endParaRPr lang="en-US" altLang="ko-KR" sz="1000" b="1" spc="300" dirty="0">
              <a:ln w="952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56" y="1546389"/>
            <a:ext cx="5256584" cy="37279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전처리 과정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(Canny())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66" y="2319722"/>
            <a:ext cx="60674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9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564" y="1491630"/>
            <a:ext cx="5256584" cy="37279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색과 색 사이에 경계선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findContours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()) &amp;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 배열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3" y="2031690"/>
            <a:ext cx="6087955" cy="293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3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r="12156" b="4119"/>
          <a:stretch/>
        </p:blipFill>
        <p:spPr bwMode="auto">
          <a:xfrm>
            <a:off x="971600" y="1273629"/>
            <a:ext cx="7317169" cy="340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3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6804" r="72008" b="70674"/>
          <a:stretch/>
        </p:blipFill>
        <p:spPr bwMode="auto">
          <a:xfrm>
            <a:off x="173043" y="1419622"/>
            <a:ext cx="2133991" cy="82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1419622"/>
            <a:ext cx="2376264" cy="80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9622"/>
            <a:ext cx="2301598" cy="84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57" y="2895785"/>
            <a:ext cx="2302085" cy="151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86" y="3435846"/>
            <a:ext cx="34480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81502" y="1659029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02" y="1659029"/>
                <a:ext cx="46038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07275" y="1659029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275" y="1659029"/>
                <a:ext cx="46038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31789" y="2427734"/>
                <a:ext cx="373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↓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89" y="2427734"/>
                <a:ext cx="37382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40052" y="3551217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52" y="3551217"/>
                <a:ext cx="46038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311610"/>
            <a:ext cx="6624736" cy="191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5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65" y="1239601"/>
            <a:ext cx="3936017" cy="362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239602"/>
            <a:ext cx="3923496" cy="362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0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555526"/>
            <a:ext cx="5904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차량조회시스템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t="34064" r="43577" b="21363"/>
          <a:stretch/>
        </p:blipFill>
        <p:spPr bwMode="auto">
          <a:xfrm>
            <a:off x="1115616" y="1311610"/>
            <a:ext cx="7200801" cy="350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03948" y="3255826"/>
            <a:ext cx="18722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2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3118" y="2429911"/>
            <a:ext cx="4104456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조회 프로그램</a:t>
            </a:r>
            <a:endParaRPr lang="en-US" altLang="ko-KR" sz="1900" b="1" dirty="0" smtClean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9443" y="2079056"/>
            <a:ext cx="472671" cy="194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3521473" y="2079056"/>
            <a:ext cx="237628" cy="19405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3597130" y="2057627"/>
            <a:ext cx="194050" cy="2376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07245" y="2079055"/>
            <a:ext cx="2348932" cy="193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9443" y="2050861"/>
            <a:ext cx="14344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endParaRPr lang="ko-KR" altLang="en-US" sz="1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2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231035"/>
            <a:ext cx="8096969" cy="379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초안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2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9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80128" y="1375923"/>
            <a:ext cx="155202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01 </a:t>
            </a:r>
            <a:r>
              <a:rPr lang="ko-KR" altLang="en-US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</a:t>
            </a:r>
            <a:r>
              <a:rPr lang="en-US" altLang="ko-KR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(calendar</a:t>
            </a:r>
            <a:r>
              <a:rPr lang="en-US" altLang="ko-KR" sz="1400" dirty="0" smtClean="0"/>
              <a:t>)</a:t>
            </a:r>
            <a:endParaRPr lang="en-US" altLang="ko-KR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8907" y="1849841"/>
            <a:ext cx="1782860" cy="2923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3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02 </a:t>
            </a:r>
            <a:r>
              <a:rPr lang="ko-KR" altLang="en-US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규격과 종류</a:t>
            </a:r>
            <a:endParaRPr lang="ko-KR" altLang="en-US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38733" y="911947"/>
            <a:ext cx="2379336" cy="271193"/>
            <a:chOff x="3458653" y="976542"/>
            <a:chExt cx="2160240" cy="246221"/>
          </a:xfrm>
        </p:grpSpPr>
        <p:sp>
          <p:nvSpPr>
            <p:cNvPr id="7" name="직사각형 6"/>
            <p:cNvSpPr/>
            <p:nvPr/>
          </p:nvSpPr>
          <p:spPr>
            <a:xfrm>
              <a:off x="3475550" y="976542"/>
              <a:ext cx="542692" cy="22919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8653" y="976542"/>
              <a:ext cx="93446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INDEX</a:t>
              </a:r>
              <a:endParaRPr lang="ko-KR" altLang="en-US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>
              <a:off x="4016468" y="976542"/>
              <a:ext cx="217037" cy="229193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 flipH="1">
              <a:off x="4039414" y="978765"/>
              <a:ext cx="233638" cy="229193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270830" y="976542"/>
              <a:ext cx="1348063" cy="226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V="1">
            <a:off x="3450402" y="3039802"/>
            <a:ext cx="2393407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91962" y="2631322"/>
            <a:ext cx="1415772" cy="2923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 </a:t>
            </a:r>
            <a:r>
              <a:rPr lang="ko-KR" altLang="en-US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사용되는 기술</a:t>
            </a:r>
            <a:endParaRPr lang="en-US" altLang="ko-KR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78907" y="2239159"/>
            <a:ext cx="1098378" cy="2923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 </a:t>
            </a:r>
            <a:r>
              <a:rPr lang="ko-KR" altLang="en-US" sz="1300" b="1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en-US" altLang="ko-KR" sz="13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12172" y="2283718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50902" y="3095832"/>
            <a:ext cx="198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영상에서 뺀 프레임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7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12172" y="2283718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50902" y="3095832"/>
            <a:ext cx="198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영상에서 뺀 프레임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724128" y="3053063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6722" y="3880662"/>
            <a:ext cx="232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프레임에서 번호판 검출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1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12172" y="2283718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50902" y="3095832"/>
            <a:ext cx="198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영상에서 뺀 프레임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724128" y="3053063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6722" y="3880662"/>
            <a:ext cx="232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프레임에서 번호판 검출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724128" y="3955785"/>
            <a:ext cx="1548172" cy="57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1530" y="4469171"/>
            <a:ext cx="2199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 인식한 것을 시각화 하여 보여줌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71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475656" y="3435846"/>
            <a:ext cx="508795" cy="21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63096" y="3607805"/>
            <a:ext cx="2199768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모양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812172" y="2283718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50902" y="3095832"/>
            <a:ext cx="198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영상에서 뺀 프레임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724128" y="3053063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66722" y="3880662"/>
            <a:ext cx="232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프레임에서 번호판 검출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724128" y="3955785"/>
            <a:ext cx="1548172" cy="57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81530" y="4469171"/>
            <a:ext cx="2199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 인식한 것을 시각화 하여 보여줌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3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72704"/>
            <a:ext cx="5202794" cy="38943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1475656" y="1419622"/>
            <a:ext cx="432048" cy="32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707" y="952230"/>
            <a:ext cx="167615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475656" y="3435846"/>
            <a:ext cx="508795" cy="21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63096" y="3607805"/>
            <a:ext cx="2199768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타입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1612902" y="4205671"/>
            <a:ext cx="508795" cy="21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137028" y="4378759"/>
            <a:ext cx="2199768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최종 검출 결과를 출력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812172" y="2283718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50902" y="3095832"/>
            <a:ext cx="1985558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프레임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724128" y="3053063"/>
            <a:ext cx="1907620" cy="85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6722" y="3880662"/>
            <a:ext cx="232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24128" y="3955785"/>
            <a:ext cx="1548172" cy="57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95450" y="4496512"/>
            <a:ext cx="23130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번호를 시각화 하여 보여줌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64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03860" y="418706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디자인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변경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55" y="986157"/>
            <a:ext cx="5208522" cy="39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 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347614"/>
            <a:ext cx="7682155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3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85866"/>
            <a:ext cx="8005379" cy="308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7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en-US" altLang="ko-KR" sz="105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564" y="1491630"/>
            <a:ext cx="5940660" cy="17081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실제 사용을 하게 되었을 시 </a:t>
            </a:r>
            <a:r>
              <a:rPr lang="ko-KR" altLang="en-US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호스팅을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위해 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무료 </a:t>
            </a:r>
            <a:r>
              <a:rPr lang="ko-KR" altLang="en-US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호스팅을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지원하는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Firebase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선택하게 됨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문제점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아직 미숙하고 연동이 가능한지 모름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             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무료 </a:t>
            </a:r>
            <a:r>
              <a:rPr lang="ko-KR" altLang="en-US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호스팅의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용량이 걱정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562" y="663538"/>
            <a:ext cx="2988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Firebase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선택한 이유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 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347614"/>
            <a:ext cx="7682155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9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3118" y="2283718"/>
            <a:ext cx="4104456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</a:t>
            </a:r>
            <a:endParaRPr lang="en-US" altLang="ko-KR" sz="1900" b="1" dirty="0" smtClean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(Calendar)</a:t>
            </a:r>
            <a:endParaRPr lang="ko-KR" altLang="en-US" sz="19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9443" y="2079056"/>
            <a:ext cx="472671" cy="194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3521473" y="2079056"/>
            <a:ext cx="237628" cy="19405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3597130" y="2057627"/>
            <a:ext cx="194050" cy="2376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07245" y="2079055"/>
            <a:ext cx="2348932" cy="193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9443" y="2050861"/>
            <a:ext cx="14344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lang="ko-KR" altLang="en-US" sz="1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0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 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347614"/>
            <a:ext cx="7682155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00827" y="1203598"/>
            <a:ext cx="8267617" cy="33483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300827" y="1239602"/>
            <a:ext cx="8267617" cy="33843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003860" y="418706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 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347614"/>
            <a:ext cx="7682155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00827" y="1203598"/>
            <a:ext cx="8267617" cy="33483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300827" y="1239602"/>
            <a:ext cx="8267617" cy="33843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51720" y="2139702"/>
            <a:ext cx="4248472" cy="165618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Firebase</a:t>
            </a:r>
            <a:r>
              <a:rPr lang="ko-KR" altLang="en-US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안드로이드에 적합한 </a:t>
            </a:r>
            <a:r>
              <a:rPr lang="en-US" altLang="ko-KR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6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en-US" altLang="ko-KR" sz="105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562" y="663538"/>
            <a:ext cx="354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Firebase </a:t>
            </a:r>
            <a:r>
              <a:rPr lang="en-US" altLang="ko-KR" sz="200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MySQL DB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교체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2" y="1311610"/>
            <a:ext cx="2712773" cy="34358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31940" y="1388678"/>
            <a:ext cx="4716524" cy="364715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데이터 베이스는 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</a:t>
            </a:r>
            <a:r>
              <a:rPr lang="en-US" altLang="ko-KR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idx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고유 번호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	area 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지역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(</a:t>
            </a:r>
            <a:r>
              <a:rPr lang="ko-KR" altLang="en-US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없는경우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NULL)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	</a:t>
            </a:r>
            <a:r>
              <a:rPr lang="en-US" altLang="ko-KR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first_number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첫 숫자 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개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	</a:t>
            </a:r>
            <a:r>
              <a:rPr lang="en-US" altLang="ko-KR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sign_Korean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한글 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‘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문자 한 개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’</a:t>
            </a: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	</a:t>
            </a:r>
            <a:r>
              <a:rPr lang="en-US" altLang="ko-KR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last_number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뒷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숫자 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4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개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	</a:t>
            </a:r>
            <a:r>
              <a:rPr lang="en-US" altLang="ko-KR" sz="1400" b="1" dirty="0" err="1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car_type</a:t>
            </a: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번호판 모양 종류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    </a:t>
            </a:r>
            <a:r>
              <a:rPr lang="ko-KR" altLang="en-US" sz="1400" b="1" dirty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로 구성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됨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  <a:defRPr lang="ko-KR" altLang="en-US"/>
            </a:pP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현재 지속적으로 자료를 수집하고 데이터베이스에 데이터를 추가 중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38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en-US" altLang="ko-KR" sz="105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562" y="663538"/>
            <a:ext cx="354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 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호스팅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9652" y="3759882"/>
            <a:ext cx="2016224" cy="73866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 서버 언어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Node JS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이용하여 서버를 구축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190" y="1541078"/>
            <a:ext cx="4716524" cy="6959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로컬 호스트에서는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바로 사용 가능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하지만 다른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IP(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컴퓨터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 접근 불가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2643758"/>
            <a:ext cx="1673425" cy="10235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75956" y="2947798"/>
            <a:ext cx="432048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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9" y="2802437"/>
            <a:ext cx="1674000" cy="7062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64089" y="3704723"/>
            <a:ext cx="1656184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구축된 서버를 배포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27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en-US" altLang="ko-KR" sz="105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562" y="663538"/>
            <a:ext cx="354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 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호스팅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9652" y="3759882"/>
            <a:ext cx="2016224" cy="73866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 서버 언어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Node JS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이용하여 서버를 구축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190" y="1541078"/>
            <a:ext cx="4716524" cy="6959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로컬 호스트에서는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바로 사용 가능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하지만 다른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IP(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컴퓨터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 접근 불가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2643758"/>
            <a:ext cx="1673425" cy="10235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75956" y="2947798"/>
            <a:ext cx="432048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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9" y="2802437"/>
            <a:ext cx="1674000" cy="7062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64089" y="3704723"/>
            <a:ext cx="1656184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구축된 서버를 배포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0" y="4126860"/>
            <a:ext cx="3975246" cy="4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데이터베이스</a:t>
            </a:r>
            <a:endParaRPr lang="en-US" altLang="ko-KR" sz="105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562" y="663538"/>
            <a:ext cx="3546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 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호스팅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9652" y="3759882"/>
            <a:ext cx="2016224" cy="73866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웹 서버 언어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Node JS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이용하여 서버를 구축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190" y="1541078"/>
            <a:ext cx="4716524" cy="6959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로컬 호스트에서는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바로 사용 가능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하지만 다른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IP(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컴퓨터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에서는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DB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 접근 불가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2643758"/>
            <a:ext cx="1673425" cy="10235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75956" y="2947798"/>
            <a:ext cx="432048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  <a:sym typeface="Wingdings" panose="05000000000000000000" pitchFamily="2" charset="2"/>
              </a:rPr>
              <a:t>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9" y="2802437"/>
            <a:ext cx="1674000" cy="7062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64089" y="3704723"/>
            <a:ext cx="1656184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구축된 서버를 배포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0" y="4126860"/>
            <a:ext cx="3975246" cy="4006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76056" y="4316288"/>
            <a:ext cx="288033" cy="182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68043" y="4448707"/>
            <a:ext cx="2160815" cy="33278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 lang="ko-KR" altLang="en-US"/>
            </a:pPr>
            <a:r>
              <a:rPr lang="ko-KR" altLang="en-US" sz="12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테스트 시 극복 가능 판단</a:t>
            </a:r>
            <a:endParaRPr lang="en-US" altLang="ko-KR" sz="12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19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05. SVM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564" y="1491630"/>
            <a:ext cx="5940660" cy="73866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언어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en-US" altLang="ko-KR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c++</a:t>
            </a:r>
            <a:endParaRPr lang="en-US" altLang="ko-KR" sz="1400" b="1" dirty="0" smtClean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사용 기술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en-US" altLang="ko-KR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opencv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활용한 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SVM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인식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05. SVM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SVM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" r="5305" b="34982"/>
          <a:stretch/>
        </p:blipFill>
        <p:spPr bwMode="auto">
          <a:xfrm>
            <a:off x="157659" y="1383618"/>
            <a:ext cx="3799530" cy="34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9350" r="5746" b="15964"/>
          <a:stretch/>
        </p:blipFill>
        <p:spPr bwMode="auto">
          <a:xfrm>
            <a:off x="3311860" y="1383617"/>
            <a:ext cx="2973493" cy="348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42489" r="65964" b="36924"/>
          <a:stretch/>
        </p:blipFill>
        <p:spPr bwMode="auto">
          <a:xfrm>
            <a:off x="5516781" y="3591795"/>
            <a:ext cx="3657431" cy="129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0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05. SVM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SVM </a:t>
            </a: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트레이닝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1419622"/>
            <a:ext cx="6228692" cy="325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0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05. SVM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인식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revol\Desktop\PlateRecogCentral_ori\20180528_210827_201351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8875" y="-2136775"/>
            <a:ext cx="3600000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evol\Desktop\PlateRecogCentral_ori\20180528_210827_201351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7" y="1419622"/>
            <a:ext cx="372571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1424445"/>
            <a:ext cx="3767521" cy="197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15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01.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44524" y="689472"/>
            <a:ext cx="262829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6654" y="1289544"/>
            <a:ext cx="2203158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A8350FAE-0271-4EE2-AB81-82C124A89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677017"/>
              </p:ext>
            </p:extLst>
          </p:nvPr>
        </p:nvGraphicFramePr>
        <p:xfrm>
          <a:off x="584835" y="1242490"/>
          <a:ext cx="8101961" cy="291746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157423">
                  <a:extLst>
                    <a:ext uri="{9D8B030D-6E8A-4147-A177-3AD203B41FA5}">
                      <a16:colId xmlns:a16="http://schemas.microsoft.com/office/drawing/2014/main" xmlns="" val="2501734884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765771019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2090178065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977136950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2289061889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1309743735"/>
                    </a:ext>
                  </a:extLst>
                </a:gridCol>
                <a:gridCol w="1157423">
                  <a:extLst>
                    <a:ext uri="{9D8B030D-6E8A-4147-A177-3AD203B41FA5}">
                      <a16:colId xmlns:a16="http://schemas.microsoft.com/office/drawing/2014/main" xmlns="" val="2990685180"/>
                    </a:ext>
                  </a:extLst>
                </a:gridCol>
              </a:tblGrid>
              <a:tr h="58349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4/14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4/30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5/7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5/14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5/28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6/5</a:t>
                      </a:r>
                      <a:endParaRPr lang="ko-KR" altLang="en-US" sz="1400" dirty="0"/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9336373"/>
                  </a:ext>
                </a:extLst>
              </a:tr>
              <a:tr h="58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ea"/>
                          <a:ea typeface="+mj-ea"/>
                        </a:rPr>
                        <a:t>번호판 검출</a:t>
                      </a:r>
                      <a:endParaRPr lang="en-US" altLang="ko-KR" sz="900" dirty="0" smtClean="0">
                        <a:latin typeface="+mj-ea"/>
                        <a:ea typeface="+mj-ea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이동현</a:t>
                      </a:r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이동현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황석진</a:t>
                      </a:r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테스트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및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오류 수정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000" b="0" dirty="0" smtClean="0"/>
                        <a:t>안현식</a:t>
                      </a:r>
                      <a:endParaRPr lang="en-US" altLang="ko-KR" sz="1000" b="0" dirty="0" smtClean="0"/>
                    </a:p>
                    <a:p>
                      <a:pPr algn="ctr" latinLnBrk="1"/>
                      <a:r>
                        <a:rPr lang="ko-KR" altLang="en-US" sz="1000" b="0" dirty="0" smtClean="0"/>
                        <a:t>우종훈</a:t>
                      </a:r>
                      <a:endParaRPr lang="en-US" altLang="ko-KR" sz="1000" b="0" dirty="0" smtClean="0"/>
                    </a:p>
                    <a:p>
                      <a:pPr algn="ctr" latinLnBrk="1"/>
                      <a:r>
                        <a:rPr lang="ko-KR" altLang="en-US" sz="1000" b="0" dirty="0" smtClean="0"/>
                        <a:t>이동현</a:t>
                      </a:r>
                      <a:endParaRPr lang="en-US" altLang="ko-KR" sz="1000" b="0" dirty="0" smtClean="0"/>
                    </a:p>
                    <a:p>
                      <a:pPr algn="ctr" latinLnBrk="1"/>
                      <a:r>
                        <a:rPr lang="ko-KR" altLang="en-US" sz="1000" b="0" dirty="0" smtClean="0"/>
                        <a:t>황석진</a:t>
                      </a:r>
                      <a:endParaRPr lang="en-US" altLang="ko-KR" sz="1000" b="0" dirty="0" smtClean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60199002"/>
                  </a:ext>
                </a:extLst>
              </a:tr>
              <a:tr h="58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ea"/>
                          <a:ea typeface="+mj-ea"/>
                        </a:rPr>
                        <a:t>번호 인식</a:t>
                      </a:r>
                      <a:endParaRPr lang="en-US" altLang="ko-KR" sz="900" dirty="0" smtClean="0">
                        <a:latin typeface="+mj-ea"/>
                        <a:ea typeface="+mj-ea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우종훈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안현식</a:t>
                      </a:r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4635370"/>
                  </a:ext>
                </a:extLst>
              </a:tr>
              <a:tr h="58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ea"/>
                          <a:ea typeface="+mj-ea"/>
                        </a:rPr>
                        <a:t>차량</a:t>
                      </a:r>
                      <a:r>
                        <a:rPr lang="ko-KR" altLang="en-US" sz="900" baseline="0" dirty="0" smtClean="0">
                          <a:latin typeface="+mj-ea"/>
                          <a:ea typeface="+mj-ea"/>
                        </a:rPr>
                        <a:t>번호 조회</a:t>
                      </a:r>
                      <a:endParaRPr lang="en-US" altLang="ko-KR" sz="900" baseline="0" dirty="0" smtClean="0">
                        <a:latin typeface="+mj-ea"/>
                        <a:ea typeface="+mj-ea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황석진</a:t>
                      </a:r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4842379"/>
                  </a:ext>
                </a:extLst>
              </a:tr>
              <a:tr h="58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ea"/>
                          <a:ea typeface="+mj-ea"/>
                        </a:rPr>
                        <a:t>자료 수집</a:t>
                      </a:r>
                      <a:endParaRPr lang="en-US" altLang="ko-KR" sz="900" dirty="0" smtClean="0">
                        <a:latin typeface="+mj-ea"/>
                        <a:ea typeface="+mj-ea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안현식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우종훈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이동현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황석진</a:t>
                      </a:r>
                      <a:endParaRPr lang="ko-KR" altLang="en-US" sz="1400" dirty="0"/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0078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3118" y="2429911"/>
            <a:ext cx="4104456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서적</a:t>
            </a:r>
            <a:endParaRPr lang="en-US" altLang="ko-KR" sz="1900" b="1" dirty="0" smtClean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9443" y="2079056"/>
            <a:ext cx="472671" cy="194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3521473" y="2079056"/>
            <a:ext cx="237628" cy="19405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3597130" y="2057627"/>
            <a:ext cx="194050" cy="2376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07245" y="2079055"/>
            <a:ext cx="2348932" cy="193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9443" y="2050861"/>
            <a:ext cx="14344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endParaRPr lang="ko-KR" altLang="en-US" sz="1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00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028384" y="198736"/>
            <a:ext cx="1044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서적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4" name="Picture 2" descr="딥러닝의 정석 한빛미디어 : 에이커머스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203598"/>
            <a:ext cx="2268252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텐서플로로 시작하는 딥러닝 : 합성곱 신경망 중심의 딥러닝 알고리즘 / 제이펍 : 강산북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18" y="1203598"/>
            <a:ext cx="1764196" cy="230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17694" y="3668227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정석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sz="1600" dirty="0" err="1" smtClean="0"/>
              <a:t>한빛미디어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004048" y="3720393"/>
            <a:ext cx="32223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텐</a:t>
            </a:r>
            <a:r>
              <a:rPr lang="ko-KR" altLang="en-US" dirty="0" err="1" smtClean="0"/>
              <a:t>서플로로</a:t>
            </a:r>
            <a:r>
              <a:rPr lang="ko-KR" altLang="en-US" dirty="0" smtClean="0"/>
              <a:t> 시작하는 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Jpub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 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 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8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</a:t>
            </a:r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3118" y="2429911"/>
            <a:ext cx="4104456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규격과 종류</a:t>
            </a:r>
            <a:endParaRPr lang="ko-KR" altLang="en-US" sz="19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9443" y="2079056"/>
            <a:ext cx="472671" cy="194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3521473" y="2079056"/>
            <a:ext cx="237628" cy="19405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3597130" y="2057627"/>
            <a:ext cx="194050" cy="2376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07245" y="2079055"/>
            <a:ext cx="2348932" cy="193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9443" y="2050861"/>
            <a:ext cx="14344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endParaRPr lang="ko-KR" altLang="en-US" sz="1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8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규격과 종류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6654" y="1289544"/>
            <a:ext cx="2203158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431540" y="562522"/>
            <a:ext cx="8568952" cy="38904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번호판 타입 판별 </a:t>
            </a:r>
            <a:r>
              <a:rPr lang="en-US" altLang="ko-KR" sz="2800" dirty="0" smtClean="0"/>
              <a:t>: type 1 ~ 6</a:t>
            </a:r>
            <a:endParaRPr lang="ko-KR" altLang="en-US" sz="2800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252" y="4600685"/>
            <a:ext cx="1395148" cy="24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67644" y="4551970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 Plate Model : digit </a:t>
            </a:r>
            <a:r>
              <a:rPr lang="ko-KR" altLang="en-US" sz="1600" dirty="0" smtClean="0">
                <a:sym typeface="Wingdings" panose="05000000000000000000" pitchFamily="2" charset="2"/>
              </a:rPr>
              <a:t>위치</a:t>
            </a:r>
            <a:r>
              <a:rPr lang="en-US" altLang="ko-KR" sz="1600" dirty="0" smtClean="0">
                <a:sym typeface="Wingdings" panose="05000000000000000000" pitchFamily="2" charset="2"/>
              </a:rPr>
              <a:t>, </a:t>
            </a:r>
            <a:r>
              <a:rPr lang="ko-KR" altLang="en-US" sz="1600" dirty="0" smtClean="0">
                <a:sym typeface="Wingdings" panose="05000000000000000000" pitchFamily="2" charset="2"/>
              </a:rPr>
              <a:t>숫자</a:t>
            </a:r>
            <a:r>
              <a:rPr lang="en-US" altLang="ko-KR" sz="1600" dirty="0" smtClean="0">
                <a:sym typeface="Wingdings" panose="05000000000000000000" pitchFamily="2" charset="2"/>
              </a:rPr>
              <a:t>/</a:t>
            </a:r>
            <a:r>
              <a:rPr lang="ko-KR" altLang="en-US" sz="1600" dirty="0" smtClean="0">
                <a:sym typeface="Wingdings" panose="05000000000000000000" pitchFamily="2" charset="2"/>
              </a:rPr>
              <a:t>문자 정보 저장</a:t>
            </a:r>
            <a:endParaRPr lang="ko-KR" altLang="en-US" sz="1600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95" y="1046407"/>
            <a:ext cx="4494277" cy="320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4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23118" y="2429911"/>
            <a:ext cx="4104456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b="1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9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9443" y="2079056"/>
            <a:ext cx="472671" cy="194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3521473" y="2079056"/>
            <a:ext cx="237628" cy="19405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3597130" y="2057627"/>
            <a:ext cx="194050" cy="2376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07245" y="2079055"/>
            <a:ext cx="2348932" cy="193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9443" y="2050861"/>
            <a:ext cx="143446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endParaRPr lang="ko-KR" altLang="en-US" sz="1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7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1580" y="627534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동영상에서 사진 </a:t>
            </a:r>
            <a:r>
              <a:rPr lang="ko-KR" altLang="en-US" sz="20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캡쳐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78" y="1336948"/>
            <a:ext cx="6419850" cy="350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3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0" name="직사각형 19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컴퓨터공학과</a:t>
            </a:r>
            <a:endParaRPr lang="ko-KR" altLang="en-US" sz="8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04248" y="198736"/>
            <a:ext cx="221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564" y="1491630"/>
            <a:ext cx="5256584" cy="37279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그레이</a:t>
            </a:r>
            <a:r>
              <a:rPr lang="ko-KR" altLang="en-US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b="1" dirty="0" err="1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cvtColor</a:t>
            </a:r>
            <a:r>
              <a:rPr lang="en-US" altLang="ko-KR" sz="1400" b="1" dirty="0" smtClean="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en-US" altLang="ko-KR" sz="1400" b="1" dirty="0">
              <a:ln w="9525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663538"/>
            <a:ext cx="2808312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번호판 검출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536095" y="1230861"/>
            <a:ext cx="2667753" cy="1118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66" y="2175706"/>
            <a:ext cx="609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5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532</Words>
  <Application>Microsoft Office PowerPoint</Application>
  <PresentationFormat>화면 슬라이드 쇼(16:9)</PresentationFormat>
  <Paragraphs>196</Paragraphs>
  <Slides>42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굴림</vt:lpstr>
      <vt:lpstr>Arial</vt:lpstr>
      <vt:lpstr>함초롬바탕</vt:lpstr>
      <vt:lpstr>맑은 고딕</vt:lpstr>
      <vt:lpstr>Wingdings</vt:lpstr>
      <vt:lpstr>Gill Sans</vt:lpstr>
      <vt:lpstr>Cambria Math</vt:lpstr>
      <vt:lpstr>Noto Sans Symbols</vt:lpstr>
      <vt:lpstr>Helvetica Neue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번호판 타입 판별 : type 1 ~ 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418</cp:revision>
  <dcterms:created xsi:type="dcterms:W3CDTF">2014-11-28T13:21:41Z</dcterms:created>
  <dcterms:modified xsi:type="dcterms:W3CDTF">2018-06-05T01:08:03Z</dcterms:modified>
  <cp:version>0906.0100.01</cp:version>
</cp:coreProperties>
</file>